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59" d="100"/>
          <a:sy n="59" d="100"/>
        </p:scale>
        <p:origin x="96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2EFA0D-89AF-E64B-DDE0-6C24D99C28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F5FC1D8-DEBC-AA13-7850-7469AC8444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F7F6A7-3CC8-4166-929E-1DED8D9462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B9B2C6-49F2-4B41-9CD9-1EE6AB3B30B6}" type="datetimeFigureOut">
              <a:rPr lang="en-IN" smtClean="0"/>
              <a:t>30-01-2025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199C16-7BA4-CE6A-B8E5-D610C3138A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8FB336-8BED-6E5E-F9CB-39BCEBC5F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18DC9-E9F4-4A7F-B56C-9004895660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543531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BC8077-8842-C407-A21B-7F0519D43D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58B579-2836-7ADC-3C79-A85EC9FAA7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741AA5-9F74-877F-3948-825ECC0FB7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B9B2C6-49F2-4B41-9CD9-1EE6AB3B30B6}" type="datetimeFigureOut">
              <a:rPr lang="en-IN" smtClean="0"/>
              <a:t>30-01-2025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B17F3A-5D3B-74EF-E5BF-17ABED943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EA7B95-B459-C957-802A-61B1E80CF2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18DC9-E9F4-4A7F-B56C-9004895660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505199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6D01913-F18D-4ADF-0171-781EED59DE3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E12F6A-935C-1ADA-06F7-BC257F49BF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7B7FA4-2859-097A-8460-86454B264C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B9B2C6-49F2-4B41-9CD9-1EE6AB3B30B6}" type="datetimeFigureOut">
              <a:rPr lang="en-IN" smtClean="0"/>
              <a:t>30-01-2025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B21848-6D7B-D7F4-8424-AA4AA6F1F2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414F54-0EB9-85A9-814E-345C9FB6F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18DC9-E9F4-4A7F-B56C-9004895660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114282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44C597-D8EC-D1C9-0226-907DB044E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CF76C2-79CA-DEED-CC59-4ED0491C4F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614C98-FA8E-E84B-700F-09D5B801E2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B9B2C6-49F2-4B41-9CD9-1EE6AB3B30B6}" type="datetimeFigureOut">
              <a:rPr lang="en-IN" smtClean="0"/>
              <a:t>30-01-2025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91098A-70AE-8893-DB88-890100630C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E0298D-B44D-C8C3-4FC3-91FF5E5040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18DC9-E9F4-4A7F-B56C-9004895660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054342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3FB55-19F0-E85C-5C29-36E418EDF9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5A89CB-F5FF-26F3-F990-5C32449B76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1918F1-D82A-594C-9D13-745FA31F2C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B9B2C6-49F2-4B41-9CD9-1EE6AB3B30B6}" type="datetimeFigureOut">
              <a:rPr lang="en-IN" smtClean="0"/>
              <a:t>30-01-2025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D7CA18-F0CE-AD65-252C-50CE943E05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2317CB-31BE-9EBB-5E63-5D74E79AF3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18DC9-E9F4-4A7F-B56C-9004895660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48673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12CFB-05EA-775E-2CDE-2BEBC792C2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5F763D-0E2D-B234-B4D2-90C029D761B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99A9C3-7AF0-3437-6125-0BE98E54E7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096D8A-1ED2-6BE9-EDA8-E9CB413A1C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B9B2C6-49F2-4B41-9CD9-1EE6AB3B30B6}" type="datetimeFigureOut">
              <a:rPr lang="en-IN" smtClean="0"/>
              <a:t>30-01-2025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B5AD8E-3BED-D8ED-A120-26D5373519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FBAB52-53A0-2A39-178C-7B0ADA64B5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18DC9-E9F4-4A7F-B56C-9004895660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082188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628BB-B957-7590-282C-4C445F510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21AE1B-1180-D33E-9561-4CF5BC523F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389D80-EA8E-217F-A1F2-D5A362A29C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B88AD14-A987-AF83-AC5E-BD48DA73B13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3E37AB2-05EC-23EB-81F9-ADAE0BAEF7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D14FCDA-B724-1877-F314-26ABBDBE93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B9B2C6-49F2-4B41-9CD9-1EE6AB3B30B6}" type="datetimeFigureOut">
              <a:rPr lang="en-IN" smtClean="0"/>
              <a:t>30-01-2025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EEE57EC-2645-A67A-7008-24F374E9D8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C1B0612-D0ED-4DDB-A7B4-7EC0E2A093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18DC9-E9F4-4A7F-B56C-9004895660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935382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1C921C-C055-608D-4AB1-60CBC98C5D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C0A4214-C1F8-0764-7FB0-C4EBCF68B9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B9B2C6-49F2-4B41-9CD9-1EE6AB3B30B6}" type="datetimeFigureOut">
              <a:rPr lang="en-IN" smtClean="0"/>
              <a:t>30-01-2025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DA3D67-1569-06BA-3B88-C04EBCCCA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CBFFBE-20B4-2944-C495-3AAE57BA1F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18DC9-E9F4-4A7F-B56C-9004895660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558116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FE974DC-57E1-6B2F-43C7-5B112B3806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B9B2C6-49F2-4B41-9CD9-1EE6AB3B30B6}" type="datetimeFigureOut">
              <a:rPr lang="en-IN" smtClean="0"/>
              <a:t>30-01-2025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B83F787-D274-2C9B-497C-093126750E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E663C3-3288-D4FD-8B1A-2D5BB81CE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18DC9-E9F4-4A7F-B56C-9004895660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698075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64248-1831-673B-24FC-77EDB63EE2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4AE899-F64A-3250-FAFF-190DEFC122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EEF6F8-9407-A3AE-40D4-45DF0AC8BA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818E4F-FBB7-A589-8C6F-0C7A1018C4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B9B2C6-49F2-4B41-9CD9-1EE6AB3B30B6}" type="datetimeFigureOut">
              <a:rPr lang="en-IN" smtClean="0"/>
              <a:t>30-01-2025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569AAF-7837-66F3-B8FE-8A6439CFB9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4FDB2E-BD2A-4275-B9EE-763A3C90BE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18DC9-E9F4-4A7F-B56C-9004895660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638390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9B22E-3F0D-C0AB-557E-4556BBD85B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35677E0-D573-D551-724E-30E12A49908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CF78E2-1456-7F06-0AC2-DC803F22DA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3FBB21-1C4F-AEB2-8036-9057134913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B9B2C6-49F2-4B41-9CD9-1EE6AB3B30B6}" type="datetimeFigureOut">
              <a:rPr lang="en-IN" smtClean="0"/>
              <a:t>30-01-2025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8098D1-873E-3972-1719-8D5EC800C6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A42EBB-1609-3435-23C2-0C93BF0B8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18DC9-E9F4-4A7F-B56C-9004895660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660750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6EDCFAD-ED5E-738B-C75C-2FA04305A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6E20EB-827E-BF8B-07A4-0070638E6C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832F10-E8DB-D53A-BEFF-FE6E8A4DD8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B9B2C6-49F2-4B41-9CD9-1EE6AB3B30B6}" type="datetimeFigureOut">
              <a:rPr lang="en-IN" smtClean="0"/>
              <a:t>30-01-2025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49FF3D-8453-7FF5-C674-8A2B817671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A12EF-3A7F-F3EB-BAD9-8AD3E9007E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018DC9-E9F4-4A7F-B56C-9004895660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966626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843117D8-D473-8AA3-0A03-36C600D4577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9A1C05-585B-11BA-A3C1-0321D6A74E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857" y="0"/>
            <a:ext cx="104502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7274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B00FB7D-0849-7315-EA72-5D466711A1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2192001" cy="6858001"/>
          </a:xfrm>
        </p:spPr>
      </p:pic>
    </p:spTree>
    <p:extLst>
      <p:ext uri="{BB962C8B-B14F-4D97-AF65-F5344CB8AC3E}">
        <p14:creationId xmlns:p14="http://schemas.microsoft.com/office/powerpoint/2010/main" val="6779833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98BF561-2815-B946-3862-DD80822AEF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"/>
            <a:ext cx="12192000" cy="6858001"/>
          </a:xfrm>
        </p:spPr>
      </p:pic>
    </p:spTree>
    <p:extLst>
      <p:ext uri="{BB962C8B-B14F-4D97-AF65-F5344CB8AC3E}">
        <p14:creationId xmlns:p14="http://schemas.microsoft.com/office/powerpoint/2010/main" val="1079607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6999835-FAF0-4833-F563-4039F9A68D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</p:spPr>
      </p:pic>
    </p:spTree>
    <p:extLst>
      <p:ext uri="{BB962C8B-B14F-4D97-AF65-F5344CB8AC3E}">
        <p14:creationId xmlns:p14="http://schemas.microsoft.com/office/powerpoint/2010/main" val="12745673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E24A623-A000-F409-D4E7-1ED49A710E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42110425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F91DDA9-8C22-1725-E21C-A340CC5522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82448" cy="6858001"/>
          </a:xfrm>
        </p:spPr>
      </p:pic>
    </p:spTree>
    <p:extLst>
      <p:ext uri="{BB962C8B-B14F-4D97-AF65-F5344CB8AC3E}">
        <p14:creationId xmlns:p14="http://schemas.microsoft.com/office/powerpoint/2010/main" val="2041542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818D4EA-0A45-ACFD-F903-97AD93C200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40956994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6DFC41F-C09F-2B55-B7A1-874EE19EC4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0244371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8125D6C-5703-39D7-23E0-67B1366B7E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8951" y="1253331"/>
            <a:ext cx="10163049" cy="4351338"/>
          </a:xfrm>
        </p:spPr>
      </p:pic>
    </p:spTree>
    <p:extLst>
      <p:ext uri="{BB962C8B-B14F-4D97-AF65-F5344CB8AC3E}">
        <p14:creationId xmlns:p14="http://schemas.microsoft.com/office/powerpoint/2010/main" val="25856859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35F6B6E-2D03-C304-4DD6-0F50A875D3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3833317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CA92090-DA5B-4469-A4CE-6BCAD9ADE9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1733811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8641CDA-A7F0-B0CD-A237-5A27766151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2192001" cy="6858001"/>
          </a:xfrm>
        </p:spPr>
      </p:pic>
    </p:spTree>
    <p:extLst>
      <p:ext uri="{BB962C8B-B14F-4D97-AF65-F5344CB8AC3E}">
        <p14:creationId xmlns:p14="http://schemas.microsoft.com/office/powerpoint/2010/main" val="38329975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7A44F8C-D640-82D4-2AB4-769BF6C400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</p:spPr>
      </p:pic>
    </p:spTree>
    <p:extLst>
      <p:ext uri="{BB962C8B-B14F-4D97-AF65-F5344CB8AC3E}">
        <p14:creationId xmlns:p14="http://schemas.microsoft.com/office/powerpoint/2010/main" val="41047130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0AC77EA-8F91-DCEF-90A6-842170F6ED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2"/>
            <a:ext cx="12192001" cy="6858001"/>
          </a:xfrm>
        </p:spPr>
      </p:pic>
    </p:spTree>
    <p:extLst>
      <p:ext uri="{BB962C8B-B14F-4D97-AF65-F5344CB8AC3E}">
        <p14:creationId xmlns:p14="http://schemas.microsoft.com/office/powerpoint/2010/main" val="20823370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42DBCC5-2ADC-4ACE-337A-1F4860EC15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540343" cy="6858000"/>
          </a:xfrm>
        </p:spPr>
      </p:pic>
    </p:spTree>
    <p:extLst>
      <p:ext uri="{BB962C8B-B14F-4D97-AF65-F5344CB8AC3E}">
        <p14:creationId xmlns:p14="http://schemas.microsoft.com/office/powerpoint/2010/main" val="2741036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955E006-67B2-570D-4FDF-194AF44BF1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42162151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E782B81-D041-88D2-6E6E-79B24B3105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1645045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</TotalTime>
  <Words>0</Words>
  <Application>Microsoft Office PowerPoint</Application>
  <PresentationFormat>Widescreen</PresentationFormat>
  <Paragraphs>0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Admin</dc:creator>
  <cp:lastModifiedBy>Admin</cp:lastModifiedBy>
  <cp:revision>3</cp:revision>
  <dcterms:created xsi:type="dcterms:W3CDTF">2025-01-30T12:21:35Z</dcterms:created>
  <dcterms:modified xsi:type="dcterms:W3CDTF">2025-01-30T12:50:20Z</dcterms:modified>
</cp:coreProperties>
</file>